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59" r:id="rId6"/>
    <p:sldId id="262" r:id="rId7"/>
    <p:sldId id="27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DE95-1B56-4448-B66B-A2FBFA6414EF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5ECD-21C7-4860-8570-409D0F7AE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982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DE95-1B56-4448-B66B-A2FBFA6414EF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5ECD-21C7-4860-8570-409D0F7AE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83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DE95-1B56-4448-B66B-A2FBFA6414EF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5ECD-21C7-4860-8570-409D0F7AE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527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DE95-1B56-4448-B66B-A2FBFA6414EF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5ECD-21C7-4860-8570-409D0F7AE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779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DE95-1B56-4448-B66B-A2FBFA6414EF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5ECD-21C7-4860-8570-409D0F7AE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207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DE95-1B56-4448-B66B-A2FBFA6414EF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5ECD-21C7-4860-8570-409D0F7AE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667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DE95-1B56-4448-B66B-A2FBFA6414EF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5ECD-21C7-4860-8570-409D0F7AE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991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DE95-1B56-4448-B66B-A2FBFA6414EF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5ECD-21C7-4860-8570-409D0F7AE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789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DE95-1B56-4448-B66B-A2FBFA6414EF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5ECD-21C7-4860-8570-409D0F7AE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921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DE95-1B56-4448-B66B-A2FBFA6414EF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5ECD-21C7-4860-8570-409D0F7AE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284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DE95-1B56-4448-B66B-A2FBFA6414EF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5ECD-21C7-4860-8570-409D0F7AE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59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DDE95-1B56-4448-B66B-A2FBFA6414EF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D5ECD-21C7-4860-8570-409D0F7AE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7270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2428" y="792480"/>
            <a:ext cx="10563252" cy="2717483"/>
          </a:xfrm>
        </p:spPr>
        <p:txBody>
          <a:bodyPr>
            <a:noAutofit/>
          </a:bodyPr>
          <a:lstStyle/>
          <a:p>
            <a:r>
              <a:rPr lang="ru-RU" sz="3600" dirty="0" smtClean="0"/>
              <a:t>Факультет компьютерных наук</a:t>
            </a:r>
            <a:br>
              <a:rPr lang="ru-RU" sz="3600" dirty="0" smtClean="0"/>
            </a:br>
            <a:r>
              <a:rPr lang="ru-RU" sz="3600" dirty="0" smtClean="0"/>
              <a:t>Департамент программной инженерии</a:t>
            </a:r>
            <a:br>
              <a:rPr lang="ru-RU" sz="3600" dirty="0" smtClean="0"/>
            </a:br>
            <a:r>
              <a:rPr lang="ru-RU" sz="3600" dirty="0" smtClean="0"/>
              <a:t>Курсовая работа</a:t>
            </a:r>
            <a:br>
              <a:rPr lang="ru-RU" sz="3600" dirty="0" smtClean="0"/>
            </a:br>
            <a:r>
              <a:rPr lang="ru-RU" sz="3600" dirty="0" smtClean="0"/>
              <a:t>Программная платформа управления умным домом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723958"/>
            <a:ext cx="9631680" cy="2493962"/>
          </a:xfrm>
        </p:spPr>
        <p:txBody>
          <a:bodyPr>
            <a:noAutofit/>
          </a:bodyPr>
          <a:lstStyle/>
          <a:p>
            <a:pPr algn="r"/>
            <a:r>
              <a:rPr lang="ru-RU" dirty="0" smtClean="0"/>
              <a:t>Выполнил студент группы БПИ142</a:t>
            </a:r>
          </a:p>
          <a:p>
            <a:pPr algn="r"/>
            <a:r>
              <a:rPr lang="ru-RU" dirty="0" smtClean="0"/>
              <a:t>Цырлин Никита </a:t>
            </a:r>
            <a:r>
              <a:rPr lang="ru-RU" dirty="0" err="1" smtClean="0"/>
              <a:t>Серегевич</a:t>
            </a:r>
            <a:endParaRPr lang="ru-RU" dirty="0" smtClean="0"/>
          </a:p>
          <a:p>
            <a:pPr algn="r"/>
            <a:r>
              <a:rPr lang="ru-RU" dirty="0" smtClean="0"/>
              <a:t>Научный руководитель</a:t>
            </a:r>
            <a:r>
              <a:rPr lang="en-US" dirty="0" smtClean="0"/>
              <a:t>:</a:t>
            </a:r>
          </a:p>
          <a:p>
            <a:pPr algn="r"/>
            <a:r>
              <a:rPr lang="ru-RU" dirty="0" smtClean="0"/>
              <a:t>Преподаватель департамента программной инженерии</a:t>
            </a:r>
          </a:p>
          <a:p>
            <a:pPr algn="r"/>
            <a:r>
              <a:rPr lang="ru-RU" dirty="0" err="1" smtClean="0"/>
              <a:t>Сибирцева</a:t>
            </a:r>
            <a:r>
              <a:rPr lang="ru-RU" dirty="0" smtClean="0"/>
              <a:t> Елена Алексеевна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34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работы управляющего сервера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105" y="1690687"/>
            <a:ext cx="6944108" cy="5117393"/>
          </a:xfrm>
        </p:spPr>
      </p:pic>
    </p:spTree>
    <p:extLst>
      <p:ext uri="{BB962C8B-B14F-4D97-AF65-F5344CB8AC3E}">
        <p14:creationId xmlns:p14="http://schemas.microsoft.com/office/powerpoint/2010/main" val="161844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Используемые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технологии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university.raccoongang.com/c4x/ItBursa/PY102/asset/Python-logo-lo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83" y="1324041"/>
            <a:ext cx="2911901" cy="154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molecularecologist.com/wp-content/uploads/2013/11/github-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476" y="1690688"/>
            <a:ext cx="3257326" cy="21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rostec.ru/content/images/basics/small_logos/avtovaz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115" y="4667250"/>
            <a:ext cx="3048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confluence.jetbrains.com/download/attachments/10422155/PYH?version=2&amp;modificationDate=1449750902000&amp;api=v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076" y="4811265"/>
            <a:ext cx="1902719" cy="190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upload.wikimedia.org/wikipedia/commons/thumb/8/87/Arduino_Logo.svg/1280px-Arduino_Logo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929" y="2237754"/>
            <a:ext cx="2242372" cy="152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5038" y="2889520"/>
            <a:ext cx="1333500" cy="1581150"/>
          </a:xfrm>
          <a:prstGeom prst="rect">
            <a:avLst/>
          </a:prstGeom>
        </p:spPr>
      </p:pic>
      <p:pic>
        <p:nvPicPr>
          <p:cNvPr id="1026" name="Picture 2" descr="Telegram log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355" y="4667250"/>
            <a:ext cx="1594645" cy="159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34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2752" y="2747716"/>
            <a:ext cx="6846194" cy="1064430"/>
          </a:xfrm>
        </p:spPr>
        <p:txBody>
          <a:bodyPr/>
          <a:lstStyle/>
          <a:p>
            <a:r>
              <a:rPr lang="ru-RU" dirty="0" smtClean="0"/>
              <a:t>Демонстрация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326" y="278441"/>
            <a:ext cx="3618964" cy="64337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06" y="347947"/>
            <a:ext cx="3579868" cy="636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9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Пути </a:t>
            </a:r>
            <a:r>
              <a:rPr lang="ru-RU" dirty="0" smtClean="0">
                <a:solidFill>
                  <a:srgbClr val="92D050"/>
                </a:solidFill>
              </a:rPr>
              <a:t>развития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Разработка автоматического установщика</a:t>
            </a:r>
          </a:p>
          <a:p>
            <a:r>
              <a:rPr lang="ru-RU" dirty="0" smtClean="0"/>
              <a:t>Разработка графического </a:t>
            </a:r>
            <a:r>
              <a:rPr lang="ru-RU" dirty="0" smtClean="0"/>
              <a:t>конфигуратора</a:t>
            </a:r>
          </a:p>
          <a:p>
            <a:r>
              <a:rPr lang="ru-RU" dirty="0" smtClean="0"/>
              <a:t>Разработка устройств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48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245" y="1825625"/>
            <a:ext cx="11127347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Twisted </a:t>
            </a:r>
            <a:r>
              <a:rPr lang="en-US" dirty="0" smtClean="0"/>
              <a:t>Introduction –</a:t>
            </a:r>
            <a:r>
              <a:rPr lang="ru-RU" dirty="0" smtClean="0"/>
              <a:t> </a:t>
            </a:r>
            <a:r>
              <a:rPr lang="en-US" dirty="0" smtClean="0"/>
              <a:t>http://krondo.com/an-introduction-to-asynchronous-programming-and-twisted/</a:t>
            </a:r>
            <a:endParaRPr lang="ru-RU" dirty="0" smtClean="0"/>
          </a:p>
          <a:p>
            <a:r>
              <a:rPr lang="ru-RU" dirty="0" smtClean="0"/>
              <a:t>Документация </a:t>
            </a:r>
            <a:r>
              <a:rPr lang="en-US" dirty="0" smtClean="0"/>
              <a:t>twisted – http://twistedmatrix.com</a:t>
            </a:r>
            <a:endParaRPr lang="ru-RU" dirty="0" smtClean="0"/>
          </a:p>
          <a:p>
            <a:r>
              <a:rPr lang="ru-RU" dirty="0" smtClean="0"/>
              <a:t>Социальная сеть программистов – </a:t>
            </a:r>
            <a:r>
              <a:rPr lang="en-US" dirty="0" smtClean="0"/>
              <a:t>http</a:t>
            </a:r>
            <a:r>
              <a:rPr lang="en-US" dirty="0"/>
              <a:t>://stackoverflow.com</a:t>
            </a:r>
            <a:r>
              <a:rPr lang="en-US" dirty="0" smtClean="0"/>
              <a:t>/</a:t>
            </a:r>
            <a:endParaRPr lang="ru-RU" dirty="0" smtClean="0"/>
          </a:p>
          <a:p>
            <a:r>
              <a:rPr lang="ru-RU" dirty="0" smtClean="0"/>
              <a:t>Документация </a:t>
            </a:r>
            <a:r>
              <a:rPr lang="en-US" dirty="0" smtClean="0"/>
              <a:t>Python – https</a:t>
            </a:r>
            <a:r>
              <a:rPr lang="en-US" dirty="0"/>
              <a:t>://www.python.org/doc</a:t>
            </a:r>
            <a:r>
              <a:rPr lang="en-US" dirty="0" smtClean="0"/>
              <a:t>/</a:t>
            </a:r>
            <a:endParaRPr lang="ru-RU" dirty="0" smtClean="0"/>
          </a:p>
          <a:p>
            <a:r>
              <a:rPr lang="ru-RU" dirty="0" smtClean="0"/>
              <a:t>Документация </a:t>
            </a:r>
            <a:r>
              <a:rPr lang="en-US" dirty="0" smtClean="0"/>
              <a:t>Arduino – https</a:t>
            </a:r>
            <a:r>
              <a:rPr lang="en-US" dirty="0"/>
              <a:t>://www.arduino.cc</a:t>
            </a:r>
            <a:r>
              <a:rPr lang="en-US" dirty="0" smtClean="0"/>
              <a:t>/</a:t>
            </a:r>
            <a:endParaRPr lang="ru-RU" dirty="0" smtClean="0"/>
          </a:p>
          <a:p>
            <a:r>
              <a:rPr lang="en-US" dirty="0" smtClean="0"/>
              <a:t>Datasheet ULN2003 a – http</a:t>
            </a:r>
            <a:r>
              <a:rPr lang="en-US" dirty="0"/>
              <a:t>://</a:t>
            </a:r>
            <a:r>
              <a:rPr lang="en-US" dirty="0" smtClean="0"/>
              <a:t>www.ti.com/lit/ds/symlink/uln2003a.pdf</a:t>
            </a:r>
            <a:endParaRPr lang="ru-RU" dirty="0" smtClean="0"/>
          </a:p>
          <a:p>
            <a:r>
              <a:rPr lang="en-US" dirty="0" smtClean="0"/>
              <a:t>Datasheet TR99-5VDC-SB-CD – https</a:t>
            </a:r>
            <a:r>
              <a:rPr lang="en-US" dirty="0"/>
              <a:t>://www.terraelectronica.ru/show_pdf.php?pdf=/ds/pdf/t/tr99.pdf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79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9869" y="2000744"/>
            <a:ext cx="10515600" cy="1325563"/>
          </a:xfrm>
        </p:spPr>
        <p:txBody>
          <a:bodyPr>
            <a:normAutofit/>
          </a:bodyPr>
          <a:lstStyle/>
          <a:p>
            <a:r>
              <a:rPr lang="ru-RU" sz="8000" dirty="0" smtClean="0"/>
              <a:t>Спасибо за внимание</a:t>
            </a:r>
            <a:endParaRPr lang="ru-RU" sz="8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9881" y="4040792"/>
            <a:ext cx="6090633" cy="492572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https://github.com/tsnik/SkyNet/</a:t>
            </a:r>
            <a:endParaRPr lang="ru-RU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84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</a:t>
            </a:r>
            <a:r>
              <a:rPr lang="ru-RU" dirty="0" smtClean="0">
                <a:solidFill>
                  <a:srgbClr val="FFC000"/>
                </a:solidFill>
              </a:rPr>
              <a:t>вещей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</a:t>
            </a:r>
            <a:r>
              <a:rPr lang="ru-RU" dirty="0" smtClean="0"/>
              <a:t>онцепция</a:t>
            </a:r>
            <a:r>
              <a:rPr lang="ru-RU" dirty="0"/>
              <a:t> вычислительной сети физических объектов (</a:t>
            </a:r>
            <a:r>
              <a:rPr lang="ru-RU" i="1" dirty="0"/>
              <a:t>«вещей»</a:t>
            </a:r>
            <a:r>
              <a:rPr lang="ru-RU" dirty="0"/>
              <a:t>), оснащённых встроенными технологиями для взаимодействия друг с другом или с внешней </a:t>
            </a:r>
            <a:r>
              <a:rPr lang="ru-RU" dirty="0" smtClean="0"/>
              <a:t>средой.</a:t>
            </a:r>
            <a:endParaRPr lang="ru-RU" dirty="0"/>
          </a:p>
        </p:txBody>
      </p:sp>
      <p:pic>
        <p:nvPicPr>
          <p:cNvPr id="1026" name="Picture 2" descr="http://buduguru.org/img/courses/6b6147b75e815aeaba7ea2d75a7d70d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567" y="3116620"/>
            <a:ext cx="4944458" cy="346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196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92D050"/>
                </a:solidFill>
              </a:rPr>
              <a:t>Цель работы</a:t>
            </a:r>
            <a:endParaRPr lang="ru-RU" b="1" dirty="0">
              <a:solidFill>
                <a:srgbClr val="92D050"/>
              </a:solidFill>
            </a:endParaRPr>
          </a:p>
          <a:p>
            <a:pPr marL="457200" lvl="1" indent="0">
              <a:buNone/>
            </a:pPr>
            <a:r>
              <a:rPr lang="ru-RU" dirty="0" smtClean="0"/>
              <a:t>Создание платформы управления </a:t>
            </a:r>
            <a:r>
              <a:rPr lang="ru-RU" dirty="0" smtClean="0">
                <a:solidFill>
                  <a:srgbClr val="92D050"/>
                </a:solidFill>
              </a:rPr>
              <a:t>умным домом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92D050"/>
                </a:solidFill>
              </a:rPr>
              <a:t>Задачи работы</a:t>
            </a:r>
          </a:p>
          <a:p>
            <a:pPr marL="457200" lvl="1" indent="0">
              <a:buNone/>
            </a:pPr>
            <a:r>
              <a:rPr lang="ru-RU" dirty="0" smtClean="0"/>
              <a:t>Разработка </a:t>
            </a:r>
            <a:r>
              <a:rPr lang="ru-RU" dirty="0" smtClean="0">
                <a:solidFill>
                  <a:srgbClr val="92D050"/>
                </a:solidFill>
              </a:rPr>
              <a:t>протокола взаимодействия </a:t>
            </a:r>
            <a:r>
              <a:rPr lang="ru-RU" dirty="0" smtClean="0"/>
              <a:t>компонентов системы</a:t>
            </a:r>
          </a:p>
          <a:p>
            <a:pPr marL="457200" lvl="1" indent="0">
              <a:buNone/>
            </a:pPr>
            <a:r>
              <a:rPr lang="ru-RU" dirty="0" smtClean="0"/>
              <a:t>Разработка </a:t>
            </a:r>
            <a:r>
              <a:rPr lang="ru-RU" dirty="0" smtClean="0">
                <a:solidFill>
                  <a:srgbClr val="92D050"/>
                </a:solidFill>
              </a:rPr>
              <a:t>сервера устройств</a:t>
            </a:r>
          </a:p>
          <a:p>
            <a:pPr marL="457200" lvl="1" indent="0">
              <a:buNone/>
            </a:pPr>
            <a:r>
              <a:rPr lang="ru-RU" dirty="0" smtClean="0"/>
              <a:t>Разработка </a:t>
            </a:r>
            <a:r>
              <a:rPr lang="ru-RU" dirty="0" smtClean="0">
                <a:solidFill>
                  <a:srgbClr val="92D050"/>
                </a:solidFill>
              </a:rPr>
              <a:t>сервера сценариев</a:t>
            </a:r>
          </a:p>
          <a:p>
            <a:pPr marL="457200" lvl="1" indent="0">
              <a:buNone/>
            </a:pPr>
            <a:r>
              <a:rPr lang="ru-RU" dirty="0" smtClean="0"/>
              <a:t>Разработка </a:t>
            </a:r>
            <a:r>
              <a:rPr lang="ru-RU" dirty="0" smtClean="0">
                <a:solidFill>
                  <a:srgbClr val="92D050"/>
                </a:solidFill>
              </a:rPr>
              <a:t>управляющего сервера</a:t>
            </a:r>
          </a:p>
          <a:p>
            <a:pPr marL="457200" lvl="1" indent="0">
              <a:buNone/>
            </a:pPr>
            <a:r>
              <a:rPr lang="ru-RU" dirty="0" smtClean="0"/>
              <a:t>Разработка </a:t>
            </a:r>
            <a:r>
              <a:rPr lang="ru-RU" dirty="0" smtClean="0">
                <a:solidFill>
                  <a:srgbClr val="92D050"/>
                </a:solidFill>
              </a:rPr>
              <a:t>драйверов</a:t>
            </a:r>
            <a:r>
              <a:rPr lang="ru-RU" dirty="0" smtClean="0"/>
              <a:t> для сервера устройств</a:t>
            </a:r>
          </a:p>
          <a:p>
            <a:pPr marL="457200" lvl="1" indent="0">
              <a:buNone/>
            </a:pPr>
            <a:r>
              <a:rPr lang="ru-RU" dirty="0" smtClean="0"/>
              <a:t>Разработка прошивки для </a:t>
            </a:r>
            <a:r>
              <a:rPr lang="ru-RU" dirty="0" smtClean="0">
                <a:solidFill>
                  <a:srgbClr val="92D050"/>
                </a:solidFill>
              </a:rPr>
              <a:t>устройст</a:t>
            </a:r>
            <a:r>
              <a:rPr lang="ru-RU" dirty="0">
                <a:solidFill>
                  <a:srgbClr val="92D050"/>
                </a:solidFill>
              </a:rPr>
              <a:t>в</a:t>
            </a:r>
            <a:r>
              <a:rPr lang="ru-RU" dirty="0" smtClean="0">
                <a:solidFill>
                  <a:srgbClr val="92D050"/>
                </a:solidFill>
              </a:rPr>
              <a:t> на базе </a:t>
            </a:r>
            <a:r>
              <a:rPr lang="en-US" dirty="0" smtClean="0">
                <a:solidFill>
                  <a:srgbClr val="92D050"/>
                </a:solidFill>
              </a:rPr>
              <a:t>Arduino</a:t>
            </a:r>
            <a:endParaRPr lang="ru-RU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27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Анализ существующих решений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62285"/>
          </a:xfrm>
        </p:spPr>
        <p:txBody>
          <a:bodyPr/>
          <a:lstStyle/>
          <a:p>
            <a:r>
              <a:rPr lang="en-US" dirty="0" err="1" smtClean="0"/>
              <a:t>MajorDoMo</a:t>
            </a:r>
            <a:endParaRPr lang="en-US" dirty="0" smtClean="0"/>
          </a:p>
          <a:p>
            <a:r>
              <a:rPr lang="en-US" dirty="0" err="1" smtClean="0"/>
              <a:t>Zigbee</a:t>
            </a:r>
            <a:endParaRPr lang="en-US" dirty="0" smtClean="0"/>
          </a:p>
          <a:p>
            <a:r>
              <a:rPr lang="en-US" dirty="0" smtClean="0"/>
              <a:t>Samsung SmartThings</a:t>
            </a:r>
          </a:p>
          <a:p>
            <a:r>
              <a:rPr lang="en-US" dirty="0" smtClean="0"/>
              <a:t>Apple </a:t>
            </a:r>
            <a:r>
              <a:rPr lang="en-US" dirty="0" err="1" smtClean="0"/>
              <a:t>HomeKit</a:t>
            </a:r>
            <a:endParaRPr lang="en-US" dirty="0" smtClean="0"/>
          </a:p>
          <a:p>
            <a:r>
              <a:rPr lang="en-US" dirty="0" err="1"/>
              <a:t>Beckhoff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755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Обоснование актуальности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Минусы существующих решений</a:t>
            </a:r>
          </a:p>
          <a:p>
            <a:pPr lvl="1"/>
            <a:r>
              <a:rPr lang="ru-RU" dirty="0" smtClean="0">
                <a:solidFill>
                  <a:srgbClr val="FF0000"/>
                </a:solidFill>
              </a:rPr>
              <a:t>Закрытость</a:t>
            </a:r>
            <a:r>
              <a:rPr lang="ru-RU" dirty="0" smtClean="0"/>
              <a:t> исходного кода</a:t>
            </a:r>
          </a:p>
          <a:p>
            <a:pPr lvl="1"/>
            <a:r>
              <a:rPr lang="ru-RU" dirty="0" smtClean="0">
                <a:solidFill>
                  <a:srgbClr val="FF0000"/>
                </a:solidFill>
              </a:rPr>
              <a:t>Сложность</a:t>
            </a:r>
            <a:r>
              <a:rPr lang="ru-RU" dirty="0" smtClean="0"/>
              <a:t> в установке и настройке</a:t>
            </a:r>
          </a:p>
          <a:p>
            <a:pPr lvl="1"/>
            <a:r>
              <a:rPr lang="ru-RU" dirty="0" smtClean="0">
                <a:solidFill>
                  <a:srgbClr val="FF0000"/>
                </a:solidFill>
              </a:rPr>
              <a:t>Высокая стоимость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rgbClr val="00B0F0"/>
                </a:solidFill>
              </a:rPr>
              <a:t>SkyNet</a:t>
            </a:r>
            <a:endParaRPr lang="en-US" dirty="0" smtClean="0">
              <a:solidFill>
                <a:srgbClr val="00B0F0"/>
              </a:solidFill>
            </a:endParaRPr>
          </a:p>
          <a:p>
            <a:pPr lvl="1"/>
            <a:r>
              <a:rPr lang="ru-RU" dirty="0" smtClean="0">
                <a:solidFill>
                  <a:srgbClr val="92D050"/>
                </a:solidFill>
              </a:rPr>
              <a:t>Открытый</a:t>
            </a:r>
            <a:r>
              <a:rPr lang="ru-RU" dirty="0" smtClean="0"/>
              <a:t> исходный код</a:t>
            </a:r>
          </a:p>
          <a:p>
            <a:pPr lvl="1"/>
            <a:r>
              <a:rPr lang="ru-RU" dirty="0" smtClean="0"/>
              <a:t>Ядро системы возможно развернуть за </a:t>
            </a:r>
            <a:r>
              <a:rPr lang="ru-RU" dirty="0" smtClean="0">
                <a:solidFill>
                  <a:srgbClr val="92D050"/>
                </a:solidFill>
              </a:rPr>
              <a:t>5-10 минут</a:t>
            </a:r>
          </a:p>
          <a:p>
            <a:pPr lvl="1"/>
            <a:r>
              <a:rPr lang="ru-RU" dirty="0" smtClean="0">
                <a:solidFill>
                  <a:srgbClr val="92D050"/>
                </a:solidFill>
              </a:rPr>
              <a:t>Бесплатность</a:t>
            </a:r>
            <a:r>
              <a:rPr lang="ru-RU" dirty="0" smtClean="0"/>
              <a:t> программной составляющей</a:t>
            </a:r>
          </a:p>
          <a:p>
            <a:pPr lvl="1"/>
            <a:r>
              <a:rPr lang="ru-RU" dirty="0" smtClean="0"/>
              <a:t>Интерфейс управления бот в </a:t>
            </a:r>
            <a:r>
              <a:rPr lang="ru-RU" dirty="0" err="1" smtClean="0"/>
              <a:t>телеграм</a:t>
            </a:r>
            <a:r>
              <a:rPr lang="ru-RU" dirty="0" smtClean="0"/>
              <a:t> =</a:t>
            </a:r>
            <a:r>
              <a:rPr lang="en-US" dirty="0" smtClean="0"/>
              <a:t>&gt; </a:t>
            </a:r>
            <a:r>
              <a:rPr lang="ru-RU" dirty="0" smtClean="0">
                <a:solidFill>
                  <a:srgbClr val="92D050"/>
                </a:solidFill>
              </a:rPr>
              <a:t>не требует установки дополнительного ПО</a:t>
            </a:r>
            <a:r>
              <a:rPr lang="ru-RU" dirty="0" smtClean="0"/>
              <a:t> на управляющие устройства</a:t>
            </a:r>
          </a:p>
        </p:txBody>
      </p:sp>
    </p:spTree>
    <p:extLst>
      <p:ext uri="{BB962C8B-B14F-4D97-AF65-F5344CB8AC3E}">
        <p14:creationId xmlns:p14="http://schemas.microsoft.com/office/powerpoint/2010/main" val="175701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Общая архитектура системы </a:t>
            </a:r>
            <a:r>
              <a:rPr lang="en-US" dirty="0" err="1" smtClean="0">
                <a:solidFill>
                  <a:srgbClr val="00B0F0"/>
                </a:solidFill>
              </a:rPr>
              <a:t>SkyNet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373" y="1690687"/>
            <a:ext cx="9775064" cy="4989549"/>
          </a:xfrm>
        </p:spPr>
      </p:pic>
    </p:spTree>
    <p:extLst>
      <p:ext uri="{BB962C8B-B14F-4D97-AF65-F5344CB8AC3E}">
        <p14:creationId xmlns:p14="http://schemas.microsoft.com/office/powerpoint/2010/main" val="333629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Асинхронное</a:t>
            </a:r>
            <a:r>
              <a:rPr lang="ru-RU" dirty="0" smtClean="0"/>
              <a:t> программирование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95" y="1825625"/>
            <a:ext cx="2264950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990" y="1825625"/>
            <a:ext cx="4645849" cy="4111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20" y="1723679"/>
            <a:ext cx="4096322" cy="43154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0016" y="6176962"/>
            <a:ext cx="325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Рис. 1. Синхронная модель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829317" y="6176962"/>
            <a:ext cx="3653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Рис. 2. Многопоточная модель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959144" y="6178214"/>
            <a:ext cx="325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Рис. 3. Асинхронная модель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20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работы сервера устройств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379" y="1584478"/>
            <a:ext cx="7289443" cy="4914673"/>
          </a:xfrm>
        </p:spPr>
      </p:pic>
    </p:spTree>
    <p:extLst>
      <p:ext uri="{BB962C8B-B14F-4D97-AF65-F5344CB8AC3E}">
        <p14:creationId xmlns:p14="http://schemas.microsoft.com/office/powerpoint/2010/main" val="421131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работы главного сервера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371" y="1278939"/>
            <a:ext cx="9182637" cy="5406316"/>
          </a:xfrm>
        </p:spPr>
      </p:pic>
    </p:spTree>
    <p:extLst>
      <p:ext uri="{BB962C8B-B14F-4D97-AF65-F5344CB8AC3E}">
        <p14:creationId xmlns:p14="http://schemas.microsoft.com/office/powerpoint/2010/main" val="108588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1453</TotalTime>
  <Words>225</Words>
  <Application>Microsoft Office PowerPoint</Application>
  <PresentationFormat>Широкоэкранный</PresentationFormat>
  <Paragraphs>58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Arial</vt:lpstr>
      <vt:lpstr>Office Theme</vt:lpstr>
      <vt:lpstr>Факультет компьютерных наук Департамент программной инженерии Курсовая работа Программная платформа управления умным домом</vt:lpstr>
      <vt:lpstr>Интернет вещей</vt:lpstr>
      <vt:lpstr>Цели и задачи работы</vt:lpstr>
      <vt:lpstr>Анализ существующих решений</vt:lpstr>
      <vt:lpstr>Обоснование актуальности работы</vt:lpstr>
      <vt:lpstr>Общая архитектура системы SkyNet</vt:lpstr>
      <vt:lpstr>Асинхронное программирование</vt:lpstr>
      <vt:lpstr>Алгоритм работы сервера устройств</vt:lpstr>
      <vt:lpstr>Алгоритм работы главного сервера</vt:lpstr>
      <vt:lpstr>Алгоритм работы управляющего сервера</vt:lpstr>
      <vt:lpstr>Используемые технологии</vt:lpstr>
      <vt:lpstr>Демонстрация</vt:lpstr>
      <vt:lpstr>Пути развития</vt:lpstr>
      <vt:lpstr>Список литературы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Факультет компьютерных наук Департамент программной инженерии Курсовая работа Программная платформа управления умным домом</dc:title>
  <dc:creator>Никита Цырлин</dc:creator>
  <cp:lastModifiedBy>Никита Цырлин</cp:lastModifiedBy>
  <cp:revision>27</cp:revision>
  <dcterms:created xsi:type="dcterms:W3CDTF">2016-05-18T15:48:12Z</dcterms:created>
  <dcterms:modified xsi:type="dcterms:W3CDTF">2016-05-19T19:22:39Z</dcterms:modified>
</cp:coreProperties>
</file>